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95" r:id="rId3"/>
    <p:sldId id="293" r:id="rId4"/>
    <p:sldId id="296" r:id="rId5"/>
    <p:sldId id="306" r:id="rId6"/>
    <p:sldId id="294" r:id="rId7"/>
    <p:sldId id="313" r:id="rId8"/>
    <p:sldId id="312" r:id="rId9"/>
    <p:sldId id="315" r:id="rId10"/>
    <p:sldId id="319" r:id="rId11"/>
    <p:sldId id="321" r:id="rId12"/>
    <p:sldId id="316" r:id="rId13"/>
    <p:sldId id="317" r:id="rId14"/>
    <p:sldId id="314" r:id="rId15"/>
    <p:sldId id="318" r:id="rId16"/>
    <p:sldId id="302" r:id="rId17"/>
    <p:sldId id="320" r:id="rId18"/>
    <p:sldId id="299" r:id="rId19"/>
    <p:sldId id="298" r:id="rId20"/>
    <p:sldId id="309" r:id="rId21"/>
    <p:sldId id="310" r:id="rId22"/>
    <p:sldId id="300" r:id="rId23"/>
    <p:sldId id="301" r:id="rId24"/>
    <p:sldId id="303" r:id="rId25"/>
    <p:sldId id="304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ckege.rustes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554" y="26144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  ЕГЭ 2022 г.»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-1"/>
            <a:ext cx="4606344" cy="257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051"/>
            <a:ext cx="4215685" cy="2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13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4" y="216900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0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69" y="0"/>
            <a:ext cx="1892531" cy="937934"/>
          </a:xfrm>
          <a:prstGeom prst="rect">
            <a:avLst/>
          </a:prstGeom>
        </p:spPr>
      </p:pic>
      <p:pic>
        <p:nvPicPr>
          <p:cNvPr id="1028" name="Picture 4" descr="Российские сотовые глушилки оказались бессильны против смартфонов Honor -  C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940" y="5426296"/>
            <a:ext cx="2129060" cy="1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Кирове оштрафовали двух подростков за использование на ЕГЭ мобильных  телефонов - Новости Кирова и Кировской области - Город Киров -  Информационный портал г. К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28" y="5425697"/>
            <a:ext cx="3097765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(на 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216198"/>
            <a:ext cx="10772775" cy="74971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Контроль в ППЭ соблюдения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Порядка </a:t>
            </a:r>
            <a:r>
              <a:rPr lang="ru-RU" sz="4400" b="1" dirty="0">
                <a:solidFill>
                  <a:srgbClr val="C00000"/>
                </a:solidFill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182114"/>
            <a:ext cx="7514307" cy="4922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и аккредитованные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общественные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3508" y="4422371"/>
            <a:ext cx="3678492" cy="243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32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54" y="1491146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881595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34508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</a:t>
            </a:r>
            <a:r>
              <a:rPr lang="ru-RU" sz="2600" dirty="0" smtClean="0">
                <a:solidFill>
                  <a:srgbClr val="002060"/>
                </a:solidFill>
              </a:rPr>
              <a:t>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</a:t>
            </a:r>
            <a:r>
              <a:rPr lang="ru-RU" sz="2600" dirty="0" smtClean="0">
                <a:solidFill>
                  <a:srgbClr val="002060"/>
                </a:solidFill>
              </a:rPr>
              <a:t>ЕГЭ (</a:t>
            </a:r>
            <a:r>
              <a:rPr lang="ru-RU" sz="2600" dirty="0" smtClean="0">
                <a:solidFill>
                  <a:srgbClr val="002060"/>
                </a:solidFill>
              </a:rPr>
              <a:t>см. следующий слайд</a:t>
            </a:r>
            <a:r>
              <a:rPr lang="ru-RU" sz="2600" dirty="0" smtClean="0">
                <a:solidFill>
                  <a:srgbClr val="002060"/>
                </a:solidFill>
              </a:rPr>
              <a:t>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3" y="0"/>
            <a:ext cx="2426418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8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8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8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5" y="34508"/>
            <a:ext cx="2424545" cy="1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377779"/>
            <a:ext cx="6735651" cy="20434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Памятка для тех, кто готовится сдавать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393" y="2539283"/>
            <a:ext cx="11003804" cy="388077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позитивном результате сдачи экзамена, переключайтесь от мыслей, связанных с негативными представлениями экзаменационной процедуры.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думайте о возможности негативного исхода испытания. Нельзя настраиваться 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тратьте на это напрасно силы, попробуйте, наоборот, выстроить программу успеха, продумайте и проиграйте её в деталях.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Решите, зачем Вам нужно успешно пройти экзаменационные испытания, какая польза для Вас от успешной сдачи экзамена. Продумайте, какие возможные перспективы профессионального обучения в дальнейшем открываются для Вас.</a:t>
            </a:r>
          </a:p>
          <a:p>
            <a:pPr marR="171450"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правильный режим подготовки к экзамену, для лучшего усвоения программы лучше изучать в день немного учебного материала, но качественно, полностью разобрав тему, с примерами, с вопросами. Не гонитесь за большим объёмом материала, не создавайте у себя в голове хаоса и беспорядка; окрошка из обрывков знаний не лучший помощник на экзамене.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600" dirty="0"/>
          </a:p>
          <a:p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6" y="259722"/>
            <a:ext cx="4138541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124" y="699966"/>
            <a:ext cx="11449318" cy="2017880"/>
          </a:xfrm>
        </p:spPr>
        <p:txBody>
          <a:bodyPr>
            <a:normAutofit fontScale="25000" lnSpcReduction="20000"/>
          </a:bodyPr>
          <a:lstStyle/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экзаменам в соответствии со своими биологическими ритмами, кому-то лучше утром сесть за подготовку, а кто-то предпочитает спокойно начать готовиться вечером. Главное, соблюдайте режим здорового сна, спите не менее 8-ми часов в сутки.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чувствуете, что подвержены сильному волнению и тревоге, у Вас низкий уровень стрессоустойчивости, не бойтесь обратиться к психологу за помощью.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также можете самостоятельно воспользоваться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 для укрепления психологического настроя и снятия повышенной стрессовой реакции организма. Постарайтесь адекватно оценить свои сильные стороны и опирайтесь на них при подготовке и сдаче экзамена. И у Вас всё обязательно получится.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98" y="4140153"/>
            <a:ext cx="46638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878" y="84648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289" y="560089"/>
            <a:ext cx="475046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" y="1143839"/>
            <a:ext cx="11285164" cy="5604737"/>
          </a:xfrm>
          <a:prstGeom prst="rect">
            <a:avLst/>
          </a:prstGeom>
          <a:ln w="889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737" y="-8323"/>
            <a:ext cx="2339263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966" y="262486"/>
            <a:ext cx="5745781" cy="1009866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Накануне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492906"/>
            <a:ext cx="10717412" cy="47394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считают: для того, чтобы полностью подготовиться к экзамену, не хватает всего одной, последней перед ним ночи. Это не всегда верно.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накануне сложных и ответственных мероприятий перестать к ним готовиться, совершить прогулку, принять расслабляющую ванну, а главное – выспаться!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сдачи экзаменов необходимо явиться без опоздания, лучше за полчаса до назначенного времени входа в ППЭ. При себе нужно иметь   паспорт, несколько ручек (на всякий случай).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одежду на период экзамена: в ППЭ  может быть прохладно или тепло, а процедура экзамена занимает несколько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41932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218827"/>
            <a:ext cx="10780776" cy="7857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Во время </a:t>
            </a:r>
            <a:r>
              <a:rPr lang="ru-RU" sz="5400" b="1" dirty="0" smtClean="0">
                <a:solidFill>
                  <a:srgbClr val="C00000"/>
                </a:solidFill>
              </a:rPr>
              <a:t>экзамена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35" y="851225"/>
            <a:ext cx="10179214" cy="167303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экзамена Вам сообщат необходимую информацию о том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заполнять экзаменационные бланки. Прослушайте её внимательно, чтобы выполнить качественно все инструкции.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постарайтесь сосредоточиться только на ситуации экзамена.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просмотрите весь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Выберите те задания, ответ на которые у Вас не вызывает затруднение. Выполните сначала их. Отдохните после их выполнения несколько минут.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выберите более трудные задания, которые необходимо анализировать и устанавливать логические связи. Сконцентрируйтесь и решите их знакомым Вам способом. Сделайте еще один 2-3х минутный перерыв.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выполнение заданий, вызывающих наибольшую сложность. Попробуйте использовать знания из смежных предметов или областей знаний, систематизируйте их.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запланировать время для проверки всех ответов, даже самых лёгких, чтоб не допустить ошибок, связанных с невнимательностью и торопливостью в подборе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прочитывать все вопросы до конца. Это позволит максимально избежать ошибок при выполнении теста.</a:t>
            </a:r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38" y="-1"/>
            <a:ext cx="2313904" cy="1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58" y="2157731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-427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38"/>
            <a:ext cx="5771142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367891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17" y="4364095"/>
            <a:ext cx="5598455" cy="240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</p:spTree>
    <p:extLst>
      <p:ext uri="{BB962C8B-B14F-4D97-AF65-F5344CB8AC3E}">
        <p14:creationId xmlns:p14="http://schemas.microsoft.com/office/powerpoint/2010/main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20" y="-24766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238"/>
            <a:ext cx="4620958" cy="3082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3" y="333820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2022 года 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6"/>
            <a:ext cx="1067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860" y="29841"/>
            <a:ext cx="2789140" cy="1562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355288"/>
            <a:ext cx="11405487" cy="6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60" y="0"/>
            <a:ext cx="2596840" cy="145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2304"/>
            <a:ext cx="2923504" cy="210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60" y="64472"/>
            <a:ext cx="2596840" cy="1454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04704"/>
            <a:ext cx="2923504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16673" cy="14381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Изменение перечня выбранных предметов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39" y="2266682"/>
            <a:ext cx="11435846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приложением документов подается ответственному секретарю ГЭК.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27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37" y="1740556"/>
            <a:ext cx="7179457" cy="498221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68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-3507"/>
            <a:ext cx="2597121" cy="1450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2091</Words>
  <Application>Microsoft Office PowerPoint</Application>
  <PresentationFormat>Широкоэкранный</PresentationFormat>
  <Paragraphs>131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Wingdings</vt:lpstr>
      <vt:lpstr>Метрополия</vt:lpstr>
      <vt:lpstr>Классный час на тему  «Подготовка к   ЕГЭ 2022 г.»</vt:lpstr>
      <vt:lpstr>Расписание проведения ЕГЭ в 2022 г.</vt:lpstr>
      <vt:lpstr>Презентация PowerPoint</vt:lpstr>
      <vt:lpstr>Презентация PowerPoint</vt:lpstr>
      <vt:lpstr>Внимание! </vt:lpstr>
      <vt:lpstr> Изменение перечня выбранных предметов</vt:lpstr>
      <vt:lpstr> Продолжительность ЕГЭ </vt:lpstr>
      <vt:lpstr>Как проходит ЕГЭ? Правила и процедуры</vt:lpstr>
      <vt:lpstr>В день проведения экзамена запрещается</vt:lpstr>
      <vt:lpstr> Удаление участника за  нарушения порядка ГИА  </vt:lpstr>
      <vt:lpstr>Внимание! </vt:lpstr>
      <vt:lpstr> РАЗРЕШЕННЫЕ СРЕДСТВА </vt:lpstr>
      <vt:lpstr>Контроль в ППЭ соблюдения  Порядка ГИА </vt:lpstr>
      <vt:lpstr>Поведение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Памятка для тех, кто готовится сдавать ЕГЭ</vt:lpstr>
      <vt:lpstr>Презентация PowerPoint</vt:lpstr>
      <vt:lpstr>Накануне экзамена </vt:lpstr>
      <vt:lpstr>Во время экзамена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Удачи на экзаменах!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Totoeva</cp:lastModifiedBy>
  <cp:revision>50</cp:revision>
  <dcterms:created xsi:type="dcterms:W3CDTF">2021-10-08T09:00:59Z</dcterms:created>
  <dcterms:modified xsi:type="dcterms:W3CDTF">2022-01-24T10:18:10Z</dcterms:modified>
</cp:coreProperties>
</file>